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82B34C-CDFB-436C-A5B2-BB2569983FAA}" type="datetimeFigureOut">
              <a:rPr lang="sv-SE" smtClean="0"/>
              <a:t>2017-01-09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E1A4AD-0ECD-4002-AEDF-E70AAE611C0B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Friluftsliv ÅK 9 2017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Vandring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6425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Introduktion</a:t>
            </a:r>
          </a:p>
          <a:p>
            <a:r>
              <a:rPr lang="sv-SE" dirty="0" smtClean="0"/>
              <a:t>Första hjälpen</a:t>
            </a:r>
          </a:p>
          <a:p>
            <a:r>
              <a:rPr lang="sv-SE" dirty="0" smtClean="0"/>
              <a:t>Bygga vindsskydd</a:t>
            </a:r>
          </a:p>
          <a:p>
            <a:r>
              <a:rPr lang="sv-SE" dirty="0" smtClean="0"/>
              <a:t>Bygga eldstad</a:t>
            </a:r>
          </a:p>
          <a:p>
            <a:r>
              <a:rPr lang="sv-SE" dirty="0" err="1" smtClean="0"/>
              <a:t>Isvett</a:t>
            </a:r>
            <a:r>
              <a:rPr lang="sv-SE" dirty="0" smtClean="0"/>
              <a:t> / Isvak</a:t>
            </a:r>
          </a:p>
          <a:p>
            <a:r>
              <a:rPr lang="sv-SE" dirty="0" smtClean="0"/>
              <a:t>Träna vandring</a:t>
            </a:r>
          </a:p>
          <a:p>
            <a:endParaRPr lang="sv-SE" dirty="0"/>
          </a:p>
          <a:p>
            <a:pPr marL="0" lvl="0" indent="0" algn="ctr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sv-SE" sz="3600" dirty="0" smtClean="0">
                <a:solidFill>
                  <a:srgbClr val="DFE6D0"/>
                </a:solidFill>
              </a:rPr>
              <a:t>	</a:t>
            </a:r>
            <a:r>
              <a:rPr lang="sv-SE" sz="3600" b="1" dirty="0" smtClean="0">
                <a:solidFill>
                  <a:srgbClr val="C00000"/>
                </a:solidFill>
              </a:rPr>
              <a:t>Varm </a:t>
            </a:r>
            <a:r>
              <a:rPr lang="sv-SE" sz="3600" b="1" dirty="0">
                <a:solidFill>
                  <a:srgbClr val="C00000"/>
                </a:solidFill>
              </a:rPr>
              <a:t>– Torr – Mätt – Hitta rätt</a:t>
            </a:r>
          </a:p>
          <a:p>
            <a:pPr lvl="8"/>
            <a:endParaRPr lang="sv-SE" dirty="0" smtClean="0"/>
          </a:p>
          <a:p>
            <a:endParaRPr lang="sv-SE" dirty="0"/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46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INFÖR VANDRING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4000" dirty="0" smtClean="0"/>
              <a:t>Rätt skor                    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Torra fötter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Byt strumpor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4000" dirty="0" smtClean="0"/>
              <a:t>Alternativ: Plastpåse</a:t>
            </a:r>
            <a:endParaRPr lang="sv-SE" sz="4000" dirty="0"/>
          </a:p>
        </p:txBody>
      </p:sp>
      <p:pic>
        <p:nvPicPr>
          <p:cNvPr id="4" name="Bild 3" descr="https://dam.media.xxlsports.com/8920431689758_1103242_84100_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3131185" cy="2691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05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KLÄDER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600" dirty="0" smtClean="0"/>
              <a:t>Flerlagersprincipen</a:t>
            </a:r>
          </a:p>
          <a:p>
            <a:endParaRPr lang="sv-SE" sz="3600" dirty="0" smtClean="0"/>
          </a:p>
          <a:p>
            <a:r>
              <a:rPr lang="sv-SE" sz="3600" dirty="0" smtClean="0"/>
              <a:t>Torr och varm</a:t>
            </a:r>
          </a:p>
          <a:p>
            <a:endParaRPr lang="sv-SE" sz="3600" dirty="0"/>
          </a:p>
          <a:p>
            <a:r>
              <a:rPr lang="sv-SE" sz="3600" dirty="0" smtClean="0"/>
              <a:t>Reglera värmen</a:t>
            </a:r>
          </a:p>
          <a:p>
            <a:endParaRPr lang="sv-SE" sz="3600" dirty="0"/>
          </a:p>
          <a:p>
            <a:r>
              <a:rPr lang="sv-SE" sz="3600" dirty="0" smtClean="0"/>
              <a:t>Skydd mot vind och regn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7638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VATTEN OCH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600" dirty="0" smtClean="0"/>
              <a:t>En flaska i handen </a:t>
            </a:r>
          </a:p>
          <a:p>
            <a:pPr marL="0" indent="0">
              <a:buNone/>
            </a:pPr>
            <a:r>
              <a:rPr lang="sv-SE" sz="3600" dirty="0" smtClean="0"/>
              <a:t>(Extra vatten i ryggsäcken)</a:t>
            </a:r>
          </a:p>
          <a:p>
            <a:pPr marL="0" indent="0">
              <a:buNone/>
            </a:pPr>
            <a:endParaRPr lang="sv-SE" sz="3600" dirty="0"/>
          </a:p>
          <a:p>
            <a:r>
              <a:rPr lang="sv-SE" sz="3600" dirty="0" smtClean="0"/>
              <a:t>Jägarsnus / Annan energi</a:t>
            </a:r>
          </a:p>
          <a:p>
            <a:pPr marL="0" indent="0">
              <a:buNone/>
            </a:pPr>
            <a:r>
              <a:rPr lang="sv-SE" sz="3600" dirty="0" smtClean="0"/>
              <a:t>(bibehålla blod </a:t>
            </a:r>
            <a:r>
              <a:rPr lang="sv-SE" sz="3600" dirty="0" err="1" smtClean="0"/>
              <a:t>söckernivå</a:t>
            </a:r>
            <a:r>
              <a:rPr lang="sv-SE" sz="3600" dirty="0" smtClean="0"/>
              <a:t>)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r>
              <a:rPr lang="sv-SE" sz="3600" dirty="0" smtClean="0">
                <a:solidFill>
                  <a:srgbClr val="C00000"/>
                </a:solidFill>
              </a:rPr>
              <a:t>Varför är salt viktigt ?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endParaRPr lang="sv-SE" sz="3600" dirty="0" smtClean="0"/>
          </a:p>
          <a:p>
            <a:endParaRPr lang="sv-SE" sz="3600" dirty="0"/>
          </a:p>
          <a:p>
            <a:endParaRPr lang="sv-SE" sz="3600" dirty="0" smtClean="0"/>
          </a:p>
          <a:p>
            <a:endParaRPr lang="sv-SE" sz="3600" dirty="0"/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10086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Packa ryggsäck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3295386" cy="287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Bildresultat för packa ryggsäck för vand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4" descr="Bildresultat för packa ryggsäck för vandr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6" descr="Bildresultat för packa ryggsäck för vandr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16835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23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GRUPPDYNAMIK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 smtClean="0"/>
              <a:t>Flera olika viljor</a:t>
            </a:r>
          </a:p>
          <a:p>
            <a:r>
              <a:rPr lang="sv-SE" sz="3600" dirty="0" smtClean="0"/>
              <a:t>Flera olika mål</a:t>
            </a:r>
          </a:p>
          <a:p>
            <a:r>
              <a:rPr lang="sv-SE" sz="3600" dirty="0" smtClean="0"/>
              <a:t>Kommunikation</a:t>
            </a:r>
          </a:p>
          <a:p>
            <a:r>
              <a:rPr lang="sv-SE" sz="3600" dirty="0" smtClean="0"/>
              <a:t>Samarbete</a:t>
            </a:r>
          </a:p>
          <a:p>
            <a:r>
              <a:rPr lang="sv-SE" sz="3600" dirty="0" smtClean="0"/>
              <a:t>Respektera / Acceptera</a:t>
            </a:r>
          </a:p>
          <a:p>
            <a:r>
              <a:rPr lang="sv-SE" sz="3600" dirty="0" smtClean="0"/>
              <a:t>Trötthet påverkar gruppen</a:t>
            </a:r>
            <a:endParaRPr lang="sv-SE" sz="3600" dirty="0" smtClean="0"/>
          </a:p>
        </p:txBody>
      </p:sp>
    </p:spTree>
    <p:extLst>
      <p:ext uri="{BB962C8B-B14F-4D97-AF65-F5344CB8AC3E}">
        <p14:creationId xmlns:p14="http://schemas.microsoft.com/office/powerpoint/2010/main" val="185526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DATUM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Isvak 8 feb frivillig</a:t>
            </a:r>
          </a:p>
          <a:p>
            <a:r>
              <a:rPr lang="sv-SE" sz="3600" dirty="0" smtClean="0"/>
              <a:t>Vandring 9 feb</a:t>
            </a:r>
          </a:p>
          <a:p>
            <a:pPr marL="0" indent="0">
              <a:buNone/>
            </a:pPr>
            <a:r>
              <a:rPr lang="sv-SE" sz="3600" dirty="0" smtClean="0"/>
              <a:t>Vandring till </a:t>
            </a:r>
            <a:r>
              <a:rPr lang="sv-SE" sz="3600" dirty="0" err="1" smtClean="0"/>
              <a:t>Kungbjörns</a:t>
            </a:r>
            <a:r>
              <a:rPr lang="sv-SE" sz="3600" dirty="0"/>
              <a:t> </a:t>
            </a:r>
            <a:r>
              <a:rPr lang="sv-SE" sz="3600" dirty="0" smtClean="0"/>
              <a:t>hög utmaningar längs vägen</a:t>
            </a:r>
          </a:p>
        </p:txBody>
      </p:sp>
    </p:spTree>
    <p:extLst>
      <p:ext uri="{BB962C8B-B14F-4D97-AF65-F5344CB8AC3E}">
        <p14:creationId xmlns:p14="http://schemas.microsoft.com/office/powerpoint/2010/main" val="453325710"/>
      </p:ext>
    </p:extLst>
  </p:cSld>
  <p:clrMapOvr>
    <a:masterClrMapping/>
  </p:clrMapOvr>
</p:sld>
</file>

<file path=ppt/theme/theme1.xml><?xml version="1.0" encoding="utf-8"?>
<a:theme xmlns:a="http://schemas.openxmlformats.org/drawingml/2006/main" name="Flätat">
  <a:themeElements>
    <a:clrScheme name="Flätat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ätat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129</TotalTime>
  <Words>100</Words>
  <Application>Microsoft Office PowerPoint</Application>
  <PresentationFormat>Bildspel på skärmen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Flätat</vt:lpstr>
      <vt:lpstr>Friluftsliv ÅK 9 2017</vt:lpstr>
      <vt:lpstr>PLANERING</vt:lpstr>
      <vt:lpstr>INFÖR VANDRING</vt:lpstr>
      <vt:lpstr>KLÄDER</vt:lpstr>
      <vt:lpstr>VATTEN OCH ENERGI</vt:lpstr>
      <vt:lpstr>Packa ryggsäck</vt:lpstr>
      <vt:lpstr>GRUPPDYNAMIK</vt:lpstr>
      <vt:lpstr>DATUM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Friluftsliv ÅK 9 2017</dc:title>
  <dc:creator>Gosselin Sebastien</dc:creator>
  <cp:lastModifiedBy>Gosselin Sebastien</cp:lastModifiedBy>
  <cp:revision>6</cp:revision>
  <dcterms:created xsi:type="dcterms:W3CDTF">2017-01-09T13:56:38Z</dcterms:created>
  <dcterms:modified xsi:type="dcterms:W3CDTF">2017-01-09T16:09:49Z</dcterms:modified>
</cp:coreProperties>
</file>